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805"/>
    <p:restoredTop sz="94659"/>
  </p:normalViewPr>
  <p:slideViewPr>
    <p:cSldViewPr snapToGrid="0" snapToObjects="1">
      <p:cViewPr>
        <p:scale>
          <a:sx n="85" d="100"/>
          <a:sy n="85" d="100"/>
        </p:scale>
        <p:origin x="2040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131EA-71C0-F648-BB8C-B08602521F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6AAF7-D921-9D4C-BC4F-CF303EA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73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956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35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60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30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94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066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18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00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069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192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89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361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/>
              <p:cNvSpPr/>
              <p:nvPr/>
            </p:nvSpPr>
            <p:spPr>
              <a:xfrm>
                <a:off x="2024742" y="1686340"/>
                <a:ext cx="990601" cy="267788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2400" i="1" dirty="0" smtClean="0">
                              <a:solidFill>
                                <a:schemeClr val="tx1"/>
                              </a:solidFill>
                              <a:effectLst/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2400" b="0" i="1" dirty="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eqArr>
                                  <m:eqArrPr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  <m:e>
                                    <m:eqArr>
                                      <m:eqArr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…</m:t>
                                        </m:r>
                                      </m:e>
                                      <m:e>
                                        <m:eqArr>
                                          <m:eqArr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eqArr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𝑎</m:t>
                                                </m:r>
                                              </m:e>
                                              <m:sub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3</m:t>
                                                </m:r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00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1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2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  <m:e>
                                                <m:eqArr>
                                                  <m:eqArr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eqArr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…</m:t>
                                                    </m:r>
                                                  </m:e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𝑏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3</m:t>
                                                        </m:r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00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eqArr>
                                              </m:e>
                                            </m:eqArr>
                                          </m:e>
                                        </m:eqArr>
                                      </m:e>
                                    </m:eqAr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4742" y="1686340"/>
                <a:ext cx="990601" cy="2677886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2063827" y="4350533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300 x 1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64427" y="1686340"/>
            <a:ext cx="990601" cy="267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  <a:effectLst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320450" y="1686340"/>
            <a:ext cx="990601" cy="267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/>
              <p:cNvSpPr/>
              <p:nvPr/>
            </p:nvSpPr>
            <p:spPr>
              <a:xfrm>
                <a:off x="9639734" y="1985697"/>
                <a:ext cx="990601" cy="207917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2400" i="1" dirty="0" smtClean="0">
                              <a:solidFill>
                                <a:schemeClr val="tx1"/>
                              </a:solidFill>
                              <a:effectLst/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2400" b="0" i="1" dirty="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eqArr>
                                  <m:eqArrPr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𝑙</m:t>
                                    </m:r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)</m:t>
                                    </m:r>
                                  </m:e>
                                  <m:e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𝑙</m:t>
                                    </m:r>
                                    <m:d>
                                      <m:d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e>
                                    <m:eqArr>
                                      <m:eqArr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𝑙</m:t>
                                        </m:r>
                                        <m:d>
                                          <m:d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3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  <m:e>
                                        <m:eqArr>
                                          <m:eqArr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eqArrPr>
                                          <m:e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𝑙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𝑝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4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e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𝑙</m:t>
                                                </m:r>
                                                <m:d>
                                                  <m:d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𝑝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5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</m:eqArr>
                                          </m:e>
                                        </m:eqArr>
                                      </m:e>
                                    </m:eqAr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39734" y="1985697"/>
                <a:ext cx="990601" cy="2079171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/>
          <p:cNvCxnSpPr>
            <a:stCxn id="8" idx="3"/>
            <a:endCxn id="12" idx="1"/>
          </p:cNvCxnSpPr>
          <p:nvPr/>
        </p:nvCxnSpPr>
        <p:spPr>
          <a:xfrm>
            <a:off x="3015343" y="302528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015343" y="2094667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015343" y="2094667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3015343" y="1815808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3015343" y="302528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3015343" y="302528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3015343" y="2746424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015343" y="395751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3015343" y="395751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3015343" y="3678654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34" idx="3"/>
            <a:endCxn id="38" idx="1"/>
          </p:cNvCxnSpPr>
          <p:nvPr/>
        </p:nvCxnSpPr>
        <p:spPr>
          <a:xfrm>
            <a:off x="5212836" y="302528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212836" y="2094667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212836" y="2094667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212836" y="1815808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212836" y="302528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5212836" y="302528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5212836" y="2746424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5212836" y="395751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212836" y="395751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5212836" y="3678654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8790650" y="301069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8790650" y="2621934"/>
            <a:ext cx="849084" cy="390622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8790650" y="2235025"/>
            <a:ext cx="849084" cy="773818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8799796" y="3003273"/>
            <a:ext cx="849084" cy="390622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8799796" y="3008843"/>
            <a:ext cx="849084" cy="773818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188860" y="1219765"/>
            <a:ext cx="6623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Input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941888" y="1101565"/>
            <a:ext cx="8356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Hidden</a:t>
            </a:r>
          </a:p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Layer 1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7397911" y="1096655"/>
            <a:ext cx="824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Hidden</a:t>
            </a:r>
          </a:p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Layer k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717195" y="1219765"/>
            <a:ext cx="798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Output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788528" y="4315186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ambria Math" charset="0"/>
                <a:ea typeface="Cambria Math" charset="0"/>
                <a:cs typeface="Cambria Math" charset="0"/>
              </a:rPr>
              <a:t>5 x 1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4995678" y="1859241"/>
            <a:ext cx="567784" cy="467139"/>
            <a:chOff x="4556464" y="5307326"/>
            <a:chExt cx="567784" cy="467139"/>
          </a:xfrm>
        </p:grpSpPr>
        <p:sp>
          <p:nvSpPr>
            <p:cNvPr id="40" name="Oval 39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995678" y="2777129"/>
            <a:ext cx="567784" cy="467139"/>
            <a:chOff x="4556464" y="5307326"/>
            <a:chExt cx="567784" cy="467139"/>
          </a:xfrm>
        </p:grpSpPr>
        <p:sp>
          <p:nvSpPr>
            <p:cNvPr id="43" name="Oval 42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995678" y="3744882"/>
            <a:ext cx="567784" cy="467139"/>
            <a:chOff x="4556464" y="5307326"/>
            <a:chExt cx="567784" cy="467139"/>
          </a:xfrm>
        </p:grpSpPr>
        <p:sp>
          <p:nvSpPr>
            <p:cNvPr id="46" name="Oval 45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8431782" y="2777128"/>
            <a:ext cx="671979" cy="467139"/>
            <a:chOff x="4526647" y="5307326"/>
            <a:chExt cx="671979" cy="467139"/>
          </a:xfrm>
        </p:grpSpPr>
        <p:sp>
          <p:nvSpPr>
            <p:cNvPr id="49" name="Oval 48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526647" y="5357191"/>
              <a:ext cx="671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smtClean="0">
                  <a:latin typeface="Cambria Math" charset="0"/>
                  <a:ea typeface="Cambria Math" charset="0"/>
                  <a:cs typeface="Cambria Math" charset="0"/>
                </a:rPr>
                <a:t>out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cxnSp>
        <p:nvCxnSpPr>
          <p:cNvPr id="51" name="Straight Arrow Connector 50"/>
          <p:cNvCxnSpPr/>
          <p:nvPr/>
        </p:nvCxnSpPr>
        <p:spPr>
          <a:xfrm>
            <a:off x="4842560" y="3978451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4842560" y="3004763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4842560" y="2092810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8291387" y="3010697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3838590" y="4365922"/>
            <a:ext cx="10422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  <a:r>
              <a:rPr lang="en-US" sz="1600" i="1" baseline="-25000" dirty="0" smtClean="0">
                <a:latin typeface="Cambria Math" charset="0"/>
                <a:ea typeface="Cambria Math" charset="0"/>
                <a:cs typeface="Cambria Math" charset="0"/>
              </a:rPr>
              <a:t>L1</a:t>
            </a:r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 nodes</a:t>
            </a:r>
            <a:endParaRPr lang="en-US" sz="1600" i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7294613" y="4345964"/>
            <a:ext cx="10390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  <a:r>
              <a:rPr lang="en-US" sz="1600" i="1" baseline="-25000" dirty="0" smtClean="0">
                <a:latin typeface="Cambria Math" charset="0"/>
                <a:ea typeface="Cambria Math" charset="0"/>
                <a:cs typeface="Cambria Math" charset="0"/>
              </a:rPr>
              <a:t>Lk</a:t>
            </a:r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 nodes</a:t>
            </a:r>
            <a:endParaRPr lang="en-US" sz="1600" i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6077153" y="2675364"/>
            <a:ext cx="433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800" dirty="0" smtClean="0"/>
              <a:t>…</a:t>
            </a:r>
            <a:endParaRPr lang="en-US" sz="2800" dirty="0"/>
          </a:p>
        </p:txBody>
      </p:sp>
      <p:cxnSp>
        <p:nvCxnSpPr>
          <p:cNvPr id="58" name="Straight Arrow Connector 57"/>
          <p:cNvCxnSpPr/>
          <p:nvPr/>
        </p:nvCxnSpPr>
        <p:spPr>
          <a:xfrm>
            <a:off x="6460457" y="3029936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6460457" y="2099320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6460457" y="209932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6460457" y="1820461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6460457" y="3029936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6460457" y="3029936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6460457" y="2751077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6460457" y="3962166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6460457" y="3962166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V="1">
            <a:off x="6460457" y="3683307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Striped Right Arrow 67"/>
          <p:cNvSpPr/>
          <p:nvPr/>
        </p:nvSpPr>
        <p:spPr>
          <a:xfrm>
            <a:off x="2796482" y="4660408"/>
            <a:ext cx="6971071" cy="363794"/>
          </a:xfrm>
          <a:prstGeom prst="stripedRightArrow">
            <a:avLst>
              <a:gd name="adj1" fmla="val 60810"/>
              <a:gd name="adj2" fmla="val 66216"/>
            </a:avLst>
          </a:prstGeom>
          <a:gradFill flip="none" rotWithShape="1">
            <a:gsLst>
              <a:gs pos="89000">
                <a:schemeClr val="bg1">
                  <a:lumMod val="85000"/>
                </a:schemeClr>
              </a:gs>
              <a:gs pos="0">
                <a:schemeClr val="tx1"/>
              </a:gs>
              <a:gs pos="60000">
                <a:schemeClr val="bg1">
                  <a:lumMod val="75000"/>
                </a:schemeClr>
              </a:gs>
              <a:gs pos="100000">
                <a:schemeClr val="bg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Update Function</a:t>
            </a:r>
            <a:endParaRPr lang="en-US" dirty="0"/>
          </a:p>
        </p:txBody>
      </p:sp>
      <p:sp>
        <p:nvSpPr>
          <p:cNvPr id="69" name="Striped Right Arrow 68"/>
          <p:cNvSpPr/>
          <p:nvPr/>
        </p:nvSpPr>
        <p:spPr>
          <a:xfrm flipH="1">
            <a:off x="2758465" y="891081"/>
            <a:ext cx="6971071" cy="363794"/>
          </a:xfrm>
          <a:prstGeom prst="stripedRightArrow">
            <a:avLst>
              <a:gd name="adj1" fmla="val 60810"/>
              <a:gd name="adj2" fmla="val 66216"/>
            </a:avLst>
          </a:prstGeom>
          <a:gradFill flip="none" rotWithShape="1">
            <a:gsLst>
              <a:gs pos="89000">
                <a:schemeClr val="bg1">
                  <a:lumMod val="85000"/>
                </a:schemeClr>
              </a:gs>
              <a:gs pos="0">
                <a:schemeClr val="tx1"/>
              </a:gs>
              <a:gs pos="60000">
                <a:schemeClr val="bg1">
                  <a:lumMod val="75000"/>
                </a:schemeClr>
              </a:gs>
              <a:gs pos="100000">
                <a:schemeClr val="bg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Learning </a:t>
            </a:r>
            <a:r>
              <a:rPr lang="en-US" dirty="0" smtClean="0"/>
              <a:t>Function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64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1790700"/>
            <a:ext cx="102743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686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254000"/>
            <a:ext cx="10160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991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1397000"/>
            <a:ext cx="95123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713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602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11" y="626880"/>
            <a:ext cx="11742603" cy="229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02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89</Words>
  <Application>Microsoft Macintosh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Calibri Light</vt:lpstr>
      <vt:lpstr>Cambria Math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 Sherman</dc:creator>
  <cp:lastModifiedBy>Doug Sherman</cp:lastModifiedBy>
  <cp:revision>3</cp:revision>
  <dcterms:created xsi:type="dcterms:W3CDTF">2017-12-04T23:05:58Z</dcterms:created>
  <dcterms:modified xsi:type="dcterms:W3CDTF">2017-12-04T23:57:45Z</dcterms:modified>
</cp:coreProperties>
</file>

<file path=docProps/thumbnail.jpeg>
</file>